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592" y="0"/>
            <a:ext cx="18410051" cy="17585352"/>
            <a:chOff x="-20592" y="0"/>
            <a:chExt cx="18410051" cy="1758535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8285714" cy="2975126"/>
              <a:chOff x="0" y="0"/>
              <a:chExt cx="18285714" cy="297512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18285714" cy="297512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20592" y="1236843"/>
              <a:ext cx="18410051" cy="16348509"/>
              <a:chOff x="-20592" y="1236843"/>
              <a:chExt cx="18410051" cy="1634850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0592" y="1236843"/>
                <a:ext cx="18410051" cy="16348509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8858" y="7563708"/>
            <a:ext cx="1548549" cy="4455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30460" y="6853740"/>
            <a:ext cx="11418059" cy="79212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75611" y="8997696"/>
            <a:ext cx="12041129" cy="5822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36031" y="2153713"/>
            <a:ext cx="9395160" cy="56283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9143208"/>
            <a:ext cx="18306306" cy="1142506"/>
            <a:chOff x="0" y="9143208"/>
            <a:chExt cx="18306306" cy="11425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143208"/>
              <a:ext cx="18306306" cy="11425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0319" y="4336518"/>
            <a:ext cx="4648978" cy="5620163"/>
            <a:chOff x="1170319" y="4336518"/>
            <a:chExt cx="4648978" cy="56201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951873" y="1728733"/>
              <a:ext cx="9297955" cy="1124032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0319" y="4336518"/>
              <a:ext cx="4648978" cy="56201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5423" y="3106092"/>
            <a:ext cx="725072" cy="1230426"/>
            <a:chOff x="6365423" y="3106092"/>
            <a:chExt cx="725072" cy="12304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423" y="3106092"/>
              <a:ext cx="725072" cy="12304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698"/>
            <a:ext cx="1614550" cy="10430308"/>
            <a:chOff x="0" y="-12698"/>
            <a:chExt cx="1614550" cy="10430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2698"/>
              <a:ext cx="1614550" cy="10430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4704" y="3093706"/>
            <a:ext cx="238095" cy="238095"/>
            <a:chOff x="6514704" y="3093706"/>
            <a:chExt cx="238095" cy="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4704" y="3093706"/>
              <a:ext cx="238095" cy="2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6741" y="1895375"/>
            <a:ext cx="108606" cy="175217"/>
            <a:chOff x="6696741" y="1895375"/>
            <a:chExt cx="108606" cy="1752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6741" y="1895375"/>
              <a:ext cx="108606" cy="1752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7690" y="1197776"/>
            <a:ext cx="4123362" cy="9557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50773" y="2088478"/>
            <a:ext cx="4986737" cy="6335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56628" y="3093706"/>
            <a:ext cx="12972459" cy="6373492"/>
            <a:chOff x="2656628" y="3093706"/>
            <a:chExt cx="12972459" cy="63734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6628" y="3093706"/>
              <a:ext cx="12972459" cy="63734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698"/>
            <a:ext cx="1614550" cy="10430308"/>
            <a:chOff x="0" y="-12698"/>
            <a:chExt cx="1614550" cy="10430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2698"/>
              <a:ext cx="1614550" cy="10430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4704" y="3093706"/>
            <a:ext cx="238095" cy="238095"/>
            <a:chOff x="6514704" y="3093706"/>
            <a:chExt cx="238095" cy="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4704" y="3093706"/>
              <a:ext cx="238095" cy="2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6741" y="1895375"/>
            <a:ext cx="108606" cy="175217"/>
            <a:chOff x="6696741" y="1895375"/>
            <a:chExt cx="108606" cy="1752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6741" y="1895375"/>
              <a:ext cx="108606" cy="1752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7690" y="1197776"/>
            <a:ext cx="4427172" cy="9557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50773" y="2088478"/>
            <a:ext cx="5024918" cy="6431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56628" y="3212754"/>
            <a:ext cx="12972459" cy="6373492"/>
            <a:chOff x="2656628" y="3212754"/>
            <a:chExt cx="12972459" cy="63734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6628" y="3212754"/>
              <a:ext cx="12972459" cy="63734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698"/>
            <a:ext cx="1614550" cy="10430308"/>
            <a:chOff x="0" y="-12698"/>
            <a:chExt cx="1614550" cy="10430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2698"/>
              <a:ext cx="1614550" cy="10430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4704" y="3093706"/>
            <a:ext cx="238095" cy="238095"/>
            <a:chOff x="6514704" y="3093706"/>
            <a:chExt cx="238095" cy="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4704" y="3093706"/>
              <a:ext cx="238095" cy="2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6741" y="1895375"/>
            <a:ext cx="108606" cy="175217"/>
            <a:chOff x="6696741" y="1895375"/>
            <a:chExt cx="108606" cy="1752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6741" y="1895375"/>
              <a:ext cx="108606" cy="1752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02329" y="964776"/>
            <a:ext cx="5860295" cy="9652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35411" y="1855478"/>
            <a:ext cx="8754013" cy="6431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41591" y="2914935"/>
            <a:ext cx="12972459" cy="6373492"/>
            <a:chOff x="2341591" y="2914935"/>
            <a:chExt cx="12972459" cy="63734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1591" y="2914935"/>
              <a:ext cx="12972459" cy="63734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53558" y="3677502"/>
            <a:ext cx="4924974" cy="4924974"/>
            <a:chOff x="12353558" y="3677502"/>
            <a:chExt cx="4924974" cy="49249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53558" y="3677502"/>
              <a:ext cx="4924974" cy="49249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698"/>
            <a:ext cx="1614550" cy="10430308"/>
            <a:chOff x="0" y="-12698"/>
            <a:chExt cx="1614550" cy="10430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2698"/>
              <a:ext cx="1614550" cy="10430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4704" y="3093706"/>
            <a:ext cx="238095" cy="238095"/>
            <a:chOff x="6514704" y="3093706"/>
            <a:chExt cx="238095" cy="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4704" y="3093706"/>
              <a:ext cx="238095" cy="2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6741" y="1895375"/>
            <a:ext cx="108606" cy="175217"/>
            <a:chOff x="6696741" y="1895375"/>
            <a:chExt cx="108606" cy="1752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6741" y="1895375"/>
              <a:ext cx="108606" cy="1752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53844" y="882678"/>
            <a:ext cx="5916867" cy="11703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6926" y="1773380"/>
            <a:ext cx="6154642" cy="6431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41591" y="2929040"/>
            <a:ext cx="12972459" cy="6373492"/>
            <a:chOff x="2341591" y="2929040"/>
            <a:chExt cx="12972459" cy="63734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1591" y="2929040"/>
              <a:ext cx="12972459" cy="63734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698"/>
            <a:ext cx="1614550" cy="10430308"/>
            <a:chOff x="0" y="-12698"/>
            <a:chExt cx="1614550" cy="10430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2698"/>
              <a:ext cx="1614550" cy="10430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4704" y="3093706"/>
            <a:ext cx="238095" cy="238095"/>
            <a:chOff x="6514704" y="3093706"/>
            <a:chExt cx="238095" cy="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4704" y="3093706"/>
              <a:ext cx="238095" cy="2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6741" y="1895375"/>
            <a:ext cx="108606" cy="175217"/>
            <a:chOff x="6696741" y="1895375"/>
            <a:chExt cx="108606" cy="1752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6741" y="1895375"/>
              <a:ext cx="108606" cy="1752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4821" y="918497"/>
            <a:ext cx="10088201" cy="9277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16061" y="1928966"/>
            <a:ext cx="5671795" cy="5942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28822" y="3093706"/>
            <a:ext cx="12972459" cy="6373492"/>
            <a:chOff x="2328822" y="3093706"/>
            <a:chExt cx="12972459" cy="63734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8822" y="3093706"/>
              <a:ext cx="12972459" cy="63734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32514" y="5959368"/>
            <a:ext cx="4937535" cy="3737679"/>
            <a:chOff x="12832514" y="5959368"/>
            <a:chExt cx="4937535" cy="37376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32514" y="5959368"/>
              <a:ext cx="4937535" cy="3737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698"/>
            <a:ext cx="1614550" cy="10430308"/>
            <a:chOff x="0" y="-12698"/>
            <a:chExt cx="1614550" cy="10430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2698"/>
              <a:ext cx="1614550" cy="10430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4704" y="3093706"/>
            <a:ext cx="238095" cy="238095"/>
            <a:chOff x="6514704" y="3093706"/>
            <a:chExt cx="238095" cy="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4704" y="3093706"/>
              <a:ext cx="238095" cy="2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6741" y="1895375"/>
            <a:ext cx="108606" cy="175217"/>
            <a:chOff x="6696741" y="1895375"/>
            <a:chExt cx="108606" cy="1752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6741" y="1895375"/>
              <a:ext cx="108606" cy="1752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7690" y="1197776"/>
            <a:ext cx="10536610" cy="9652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41591" y="2914935"/>
            <a:ext cx="12972459" cy="6373492"/>
            <a:chOff x="2341591" y="2914935"/>
            <a:chExt cx="12972459" cy="63734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1591" y="2914935"/>
              <a:ext cx="12972459" cy="63734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698"/>
            <a:ext cx="1614550" cy="10430308"/>
            <a:chOff x="0" y="-12698"/>
            <a:chExt cx="1614550" cy="10430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2698"/>
              <a:ext cx="1614550" cy="10430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4704" y="3093706"/>
            <a:ext cx="238095" cy="238095"/>
            <a:chOff x="6514704" y="3093706"/>
            <a:chExt cx="238095" cy="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4704" y="3093706"/>
              <a:ext cx="238095" cy="2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6741" y="1895375"/>
            <a:ext cx="108606" cy="175217"/>
            <a:chOff x="6696741" y="1895375"/>
            <a:chExt cx="108606" cy="1752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6741" y="1895375"/>
              <a:ext cx="108606" cy="1752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55281" y="1139395"/>
            <a:ext cx="6442324" cy="9557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97886" y="2765668"/>
            <a:ext cx="7942205" cy="19793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41591" y="2914935"/>
            <a:ext cx="12972459" cy="6373492"/>
            <a:chOff x="2341591" y="2914935"/>
            <a:chExt cx="12972459" cy="63734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1591" y="2914935"/>
              <a:ext cx="12972459" cy="63734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50324" y="6510301"/>
            <a:ext cx="6171429" cy="3143571"/>
            <a:chOff x="11450324" y="6510301"/>
            <a:chExt cx="6171429" cy="3143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50324" y="6510301"/>
              <a:ext cx="6171429" cy="3143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2698"/>
            <a:ext cx="1614550" cy="10430308"/>
            <a:chOff x="0" y="-12698"/>
            <a:chExt cx="1614550" cy="10430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2698"/>
              <a:ext cx="1614550" cy="10430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4704" y="3093706"/>
            <a:ext cx="238095" cy="238095"/>
            <a:chOff x="6514704" y="3093706"/>
            <a:chExt cx="238095" cy="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4704" y="3093706"/>
              <a:ext cx="238095" cy="2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6741" y="1895375"/>
            <a:ext cx="108606" cy="175217"/>
            <a:chOff x="6696741" y="1895375"/>
            <a:chExt cx="108606" cy="1752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6741" y="1895375"/>
              <a:ext cx="108606" cy="1752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53844" y="844369"/>
            <a:ext cx="4243353" cy="9557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90735" y="1932128"/>
            <a:ext cx="8061538" cy="5942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41591" y="2914935"/>
            <a:ext cx="12972459" cy="6373492"/>
            <a:chOff x="2341591" y="2914935"/>
            <a:chExt cx="12972459" cy="63734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1591" y="2914935"/>
              <a:ext cx="12972459" cy="63734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2023-04-07T10:12:25Z</dcterms:created>
  <dcterms:modified xsi:type="dcterms:W3CDTF">2023-04-07T10:12:25Z</dcterms:modified>
</cp:coreProperties>
</file>